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4/3/2018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51FC063-5EA9-49AF-AFAF-D68C9E82B23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5400" dirty="0" smtClean="0">
                <a:latin typeface="Calibri"/>
                <a:cs typeface="Calibri"/>
              </a:rPr>
              <a:t>DANEHACKATHON</a:t>
            </a:r>
            <a:endParaRPr lang="fr-FR" sz="5400" dirty="0">
              <a:latin typeface="Calibri"/>
              <a:cs typeface="Calibri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Le référent numérique hier, aujourd’hui et demain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473054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dirty="0" smtClean="0">
                <a:latin typeface="Calibri"/>
                <a:cs typeface="Calibri"/>
              </a:rPr>
              <a:t>Hier</a:t>
            </a:r>
            <a:endParaRPr lang="fr-FR" sz="4800" dirty="0">
              <a:latin typeface="Calibri"/>
              <a:cs typeface="Calibri"/>
            </a:endParaRPr>
          </a:p>
        </p:txBody>
      </p:sp>
      <p:pic>
        <p:nvPicPr>
          <p:cNvPr id="4" name="Espace réservé du contenu 3" descr="Nuage1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5" b="6775"/>
          <a:stretch>
            <a:fillRect/>
          </a:stretch>
        </p:blipFill>
        <p:spPr/>
      </p:pic>
      <p:sp>
        <p:nvSpPr>
          <p:cNvPr id="5" name="ZoneTexte 4"/>
          <p:cNvSpPr txBox="1"/>
          <p:nvPr/>
        </p:nvSpPr>
        <p:spPr>
          <a:xfrm>
            <a:off x="1463040" y="5776863"/>
            <a:ext cx="4362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Administrateur réseau (</a:t>
            </a:r>
            <a:r>
              <a:rPr lang="fr-FR" dirty="0" err="1" smtClean="0"/>
              <a:t>Wikipedia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5932258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dirty="0" smtClean="0">
                <a:latin typeface="Calibri"/>
                <a:cs typeface="Calibri"/>
              </a:rPr>
              <a:t>Aujourd’hui</a:t>
            </a:r>
            <a:endParaRPr lang="fr-FR" sz="4800" dirty="0">
              <a:latin typeface="Calibri"/>
              <a:cs typeface="Calibri"/>
            </a:endParaRPr>
          </a:p>
        </p:txBody>
      </p:sp>
      <p:pic>
        <p:nvPicPr>
          <p:cNvPr id="4" name="Espace réservé du contenu 3" descr="Nuage2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1" b="5811"/>
          <a:stretch>
            <a:fillRect/>
          </a:stretch>
        </p:blipFill>
        <p:spPr/>
      </p:pic>
      <p:sp>
        <p:nvSpPr>
          <p:cNvPr id="5" name="ZoneTexte 4"/>
          <p:cNvSpPr txBox="1"/>
          <p:nvPr/>
        </p:nvSpPr>
        <p:spPr>
          <a:xfrm>
            <a:off x="1463040" y="5806746"/>
            <a:ext cx="691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Lettre de mission du référent numérique (DANE Versailles)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8171643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dirty="0" smtClean="0">
                <a:latin typeface="Calibri"/>
                <a:cs typeface="Calibri"/>
              </a:rPr>
              <a:t>Demain</a:t>
            </a:r>
            <a:endParaRPr lang="fr-FR" sz="4800" dirty="0">
              <a:latin typeface="Calibri"/>
              <a:cs typeface="Calibri"/>
            </a:endParaRPr>
          </a:p>
        </p:txBody>
      </p:sp>
      <p:pic>
        <p:nvPicPr>
          <p:cNvPr id="4" name="Espace réservé du contenu 3" descr="Nuage3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" b="2543"/>
          <a:stretch>
            <a:fillRect/>
          </a:stretch>
        </p:blipFill>
        <p:spPr/>
      </p:pic>
      <p:sp>
        <p:nvSpPr>
          <p:cNvPr id="5" name="ZoneTexte 4"/>
          <p:cNvSpPr txBox="1"/>
          <p:nvPr/>
        </p:nvSpPr>
        <p:spPr>
          <a:xfrm>
            <a:off x="1463040" y="5732040"/>
            <a:ext cx="6196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Plan numérique pour l’éducation (</a:t>
            </a:r>
            <a:r>
              <a:rPr lang="fr-FR" dirty="0" err="1" smtClean="0"/>
              <a:t>education.gouv.fr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654219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47423" y="2988236"/>
            <a:ext cx="6965245" cy="1202485"/>
          </a:xfrm>
        </p:spPr>
        <p:txBody>
          <a:bodyPr>
            <a:normAutofit/>
          </a:bodyPr>
          <a:lstStyle/>
          <a:p>
            <a:r>
              <a:rPr lang="fr-FR" sz="4800" dirty="0" smtClean="0">
                <a:latin typeface="Calibri"/>
                <a:cs typeface="Calibri"/>
              </a:rPr>
              <a:t>Réalisé par</a:t>
            </a:r>
            <a:endParaRPr lang="fr-FR" sz="4800" dirty="0">
              <a:latin typeface="Calibri"/>
              <a:cs typeface="Calibri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www.nuagesdemots.fr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247423" y="9699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800" dirty="0" smtClean="0">
                <a:latin typeface="Calibri"/>
                <a:cs typeface="Calibri"/>
              </a:rPr>
              <a:t>Réalisé avec</a:t>
            </a:r>
            <a:endParaRPr lang="fr-FR" sz="4800" dirty="0">
              <a:latin typeface="Calibri"/>
              <a:cs typeface="Calibri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63040" y="4070575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 smtClean="0"/>
              <a:t>Virginie BONELLO</a:t>
            </a:r>
          </a:p>
          <a:p>
            <a:r>
              <a:rPr lang="fr-FR" sz="1600" dirty="0" smtClean="0"/>
              <a:t>Julien KADOUR</a:t>
            </a:r>
          </a:p>
          <a:p>
            <a:r>
              <a:rPr lang="fr-FR" sz="1600" dirty="0" smtClean="0"/>
              <a:t>Stéphanie LOGIE</a:t>
            </a:r>
          </a:p>
          <a:p>
            <a:r>
              <a:rPr lang="fr-FR" sz="1600" dirty="0" smtClean="0"/>
              <a:t>Sylvain MATHIS</a:t>
            </a:r>
          </a:p>
          <a:p>
            <a:r>
              <a:rPr lang="fr-FR" sz="1600" dirty="0" smtClean="0"/>
              <a:t>Jean-Paul SIMON</a:t>
            </a:r>
          </a:p>
          <a:p>
            <a:r>
              <a:rPr lang="fr-FR" sz="1600" dirty="0" smtClean="0"/>
              <a:t>Danielle ZITELLA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068087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ais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E61B0F203C6B43A72CC27325064CAE" ma:contentTypeVersion="1" ma:contentTypeDescription="Crée un document." ma:contentTypeScope="" ma:versionID="9b33b9d60e429c60dc81f7d7fd17b01a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ee565551e1a1637f9df0223e78db73bd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Date de début 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CB2E9628-94E0-4127-A9C0-E8070EF4E72E}">
  <ds:schemaRefs>
    <ds:schemaRef ds:uri="http://schemas.microsoft.com/office/2006/metadata/propertie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B9FACEE-8384-42D6-A75A-3FA9D3E6DA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334569-8C58-45D4-87D2-7B0E813069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Punaise.thmx</Template>
  <TotalTime>27</TotalTime>
  <Words>57</Words>
  <Application>Microsoft Office PowerPoint</Application>
  <PresentationFormat>Affichage à l'écran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Brush Script MT</vt:lpstr>
      <vt:lpstr>Calibri</vt:lpstr>
      <vt:lpstr>Constantia</vt:lpstr>
      <vt:lpstr>Franklin Gothic Book</vt:lpstr>
      <vt:lpstr>Rage Italic</vt:lpstr>
      <vt:lpstr>Punaise</vt:lpstr>
      <vt:lpstr>DANEHACKATHON</vt:lpstr>
      <vt:lpstr>Hier</vt:lpstr>
      <vt:lpstr>Aujourd’hui</vt:lpstr>
      <vt:lpstr>Demain</vt:lpstr>
      <vt:lpstr>Réalisé par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DANEHACKATHON</dc:title>
  <dc:creator>S L</dc:creator>
  <cp:lastModifiedBy>ablachair</cp:lastModifiedBy>
  <cp:revision>4</cp:revision>
  <dcterms:created xsi:type="dcterms:W3CDTF">2017-11-27T13:09:39Z</dcterms:created>
  <dcterms:modified xsi:type="dcterms:W3CDTF">2018-04-03T12:40:23Z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0x01010075E61B0F203C6B43A72CC27325064CAE</vt:lpwstr>
  </property>
</Properties>
</file>