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56" r:id="rId5"/>
    <p:sldId id="266" r:id="rId6"/>
    <p:sldId id="257" r:id="rId7"/>
    <p:sldId id="258" r:id="rId8"/>
    <p:sldId id="259" r:id="rId9"/>
    <p:sldId id="260" r:id="rId10"/>
    <p:sldId id="264" r:id="rId11"/>
    <p:sldId id="265" r:id="rId12"/>
    <p:sldId id="262" r:id="rId13"/>
    <p:sldId id="263" r:id="rId14"/>
    <p:sldId id="267" r:id="rId15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4305"/>
    <a:srgbClr val="DB9445"/>
    <a:srgbClr val="CE62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llipse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  <p:sp>
        <p:nvSpPr>
          <p:cNvPr id="28" name="Titr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7" name="Espace réservé de la date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19866-FF42-4EF1-975C-2955D5A5EDC9}" type="datetimeFigureOut">
              <a:rPr lang="fr-FR"/>
              <a:pPr>
                <a:defRPr/>
              </a:pPr>
              <a:t>03/04/2018</a:t>
            </a:fld>
            <a:endParaRPr lang="fr-FR"/>
          </a:p>
        </p:txBody>
      </p:sp>
      <p:sp>
        <p:nvSpPr>
          <p:cNvPr id="8" name="Espace réservé du numéro de diapositive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A3ADA0D-5A6B-4587-9B9E-D5417A64BCC7}" type="slidenum">
              <a:rPr lang="fr-FR" altLang="fr-FR"/>
              <a:pPr/>
              <a:t>‹N°›</a:t>
            </a:fld>
            <a:endParaRPr lang="fr-FR" altLang="fr-FR"/>
          </a:p>
        </p:txBody>
      </p:sp>
      <p:sp>
        <p:nvSpPr>
          <p:cNvPr id="10" name="Espace réservé du pied de page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1397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9C52D-6A05-4676-A0A0-4516D8B679D5}" type="datetimeFigureOut">
              <a:rPr lang="fr-FR"/>
              <a:pPr>
                <a:defRPr/>
              </a:pPr>
              <a:t>03/04/2018</a:t>
            </a:fld>
            <a:endParaRPr lang="fr-FR"/>
          </a:p>
        </p:txBody>
      </p:sp>
      <p:sp>
        <p:nvSpPr>
          <p:cNvPr id="5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16C222-02BA-42BF-8119-E83E3C00E367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69663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472323-567F-4E7E-A78A-2791993064E2}" type="datetimeFigureOut">
              <a:rPr lang="fr-FR"/>
              <a:pPr>
                <a:defRPr/>
              </a:pPr>
              <a:t>03/04/2018</a:t>
            </a:fld>
            <a:endParaRPr lang="fr-FR"/>
          </a:p>
        </p:txBody>
      </p:sp>
      <p:sp>
        <p:nvSpPr>
          <p:cNvPr id="5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1BE84B-0BA6-4616-AF21-1BA162A7D698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81818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contenu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7" name="Titre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4" name="Espace réservé de la date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CF957-51CA-4832-A55C-3ED58D7DF110}" type="datetimeFigureOut">
              <a:rPr lang="fr-FR"/>
              <a:pPr>
                <a:defRPr/>
              </a:pPr>
              <a:t>03/04/2018</a:t>
            </a:fld>
            <a:endParaRPr lang="fr-FR"/>
          </a:p>
        </p:txBody>
      </p:sp>
      <p:sp>
        <p:nvSpPr>
          <p:cNvPr id="5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62856F-6E28-4A6B-BCC1-193EEB0B6ED4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27634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B3FAD-CF5F-49E3-AA76-F10907447B01}" type="datetimeFigureOut">
              <a:rPr lang="fr-FR"/>
              <a:pPr>
                <a:defRPr/>
              </a:pPr>
              <a:t>03/04/2018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6533CB-0C6D-4BFB-8DFC-DD22E00CB43E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49019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3DB89-4AEC-4F61-949C-105111500C52}" type="datetimeFigureOut">
              <a:rPr lang="fr-FR"/>
              <a:pPr>
                <a:defRPr/>
              </a:pPr>
              <a:t>03/04/2018</a:t>
            </a:fld>
            <a:endParaRPr lang="fr-FR"/>
          </a:p>
        </p:txBody>
      </p:sp>
      <p:sp>
        <p:nvSpPr>
          <p:cNvPr id="6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AEF908-2802-421B-8D05-FD1BD77EF121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10011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32" name="Espace réservé du contenu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34" name="Espace réservé du contenu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70B739F-7DC2-4509-A2DD-917DC1CE5ED6}" type="slidenum">
              <a:rPr lang="fr-FR" altLang="fr-FR"/>
              <a:pPr/>
              <a:t>‹N°›</a:t>
            </a:fld>
            <a:endParaRPr lang="fr-FR" altLang="fr-FR"/>
          </a:p>
        </p:txBody>
      </p:sp>
      <p:sp>
        <p:nvSpPr>
          <p:cNvPr id="10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" name="Espace réservé de la dat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1A770-8EF5-4D61-ADEB-49F4C7525B68}" type="datetimeFigureOut">
              <a:rPr lang="fr-FR"/>
              <a:pPr>
                <a:defRPr/>
              </a:pPr>
              <a:t>03/04/2018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4311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e la date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9105D8-F468-4143-9EAC-40F81A8BA65C}" type="datetimeFigureOut">
              <a:rPr lang="fr-FR"/>
              <a:pPr>
                <a:defRPr/>
              </a:pPr>
              <a:t>03/04/2018</a:t>
            </a:fld>
            <a:endParaRPr lang="fr-FR"/>
          </a:p>
        </p:txBody>
      </p:sp>
      <p:sp>
        <p:nvSpPr>
          <p:cNvPr id="4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1D341A-5CF6-432C-9DBA-8029F007C685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65221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5EB2C-E162-4E7C-A855-F902DD3DEC9C}" type="datetimeFigureOut">
              <a:rPr lang="fr-FR"/>
              <a:pPr>
                <a:defRPr/>
              </a:pPr>
              <a:t>03/04/2018</a:t>
            </a:fld>
            <a:endParaRPr lang="fr-FR"/>
          </a:p>
        </p:txBody>
      </p:sp>
      <p:sp>
        <p:nvSpPr>
          <p:cNvPr id="3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30E7A8-87CB-4064-8710-2FBE688EF0C5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90003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space réservé du contenu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31" name="Titr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5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41E1A2-8909-49C6-ABC2-DD1D7711FE5B}" type="datetimeFigureOut">
              <a:rPr lang="fr-FR"/>
              <a:pPr>
                <a:defRPr/>
              </a:pPr>
              <a:t>03/04/2018</a:t>
            </a:fld>
            <a:endParaRPr lang="fr-FR"/>
          </a:p>
        </p:txBody>
      </p:sp>
      <p:sp>
        <p:nvSpPr>
          <p:cNvPr id="6" name="Espace réservé du numéro de diapositive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F65BD83-B005-4D12-9582-3675DAD03237}" type="slidenum">
              <a:rPr lang="fr-FR" altLang="fr-FR"/>
              <a:pPr/>
              <a:t>‹N°›</a:t>
            </a:fld>
            <a:endParaRPr lang="fr-FR" altLang="fr-FR"/>
          </a:p>
        </p:txBody>
      </p:sp>
      <p:sp>
        <p:nvSpPr>
          <p:cNvPr id="7" name="Espace réservé du pied de page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237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noProof="0" smtClean="0"/>
              <a:t>Cliquez sur l'icône pour ajouter une image</a:t>
            </a:r>
            <a:endParaRPr lang="en-US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5ACC6-6E13-4771-9FFB-9A38E8DE42E8}" type="datetimeFigureOut">
              <a:rPr lang="fr-FR"/>
              <a:pPr>
                <a:defRPr/>
              </a:pPr>
              <a:t>03/04/2018</a:t>
            </a:fld>
            <a:endParaRPr lang="fr-FR"/>
          </a:p>
        </p:txBody>
      </p:sp>
      <p:sp>
        <p:nvSpPr>
          <p:cNvPr id="6" name="Espace réservé du numéro de diapositive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2F0B67C-CCB3-490B-BB7A-9F7615A85809}" type="slidenum">
              <a:rPr lang="fr-FR" altLang="fr-FR"/>
              <a:pPr/>
              <a:t>‹N°›</a:t>
            </a:fld>
            <a:endParaRPr lang="fr-FR" altLang="fr-FR"/>
          </a:p>
        </p:txBody>
      </p:sp>
      <p:sp>
        <p:nvSpPr>
          <p:cNvPr id="7" name="Espace réservé du pied de page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9896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exte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24" name="Espace réservé de la date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E135714-34E6-4B08-8737-177B2AFC88D1}" type="datetimeFigureOut">
              <a:rPr lang="fr-FR"/>
              <a:pPr>
                <a:defRPr/>
              </a:pPr>
              <a:t>03/04/2018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ctr">
              <a:defRPr sz="1600">
                <a:solidFill>
                  <a:schemeClr val="tx2"/>
                </a:solidFill>
                <a:latin typeface="Constantia" panose="02030602050306030303" pitchFamily="18" charset="0"/>
              </a:defRPr>
            </a:lvl1pPr>
          </a:lstStyle>
          <a:p>
            <a:fld id="{0EC1CD8E-D1E8-4ED7-9093-9508B2975BC5}" type="slidenum">
              <a:rPr lang="fr-FR" altLang="fr-FR"/>
              <a:pPr/>
              <a:t>‹N°›</a:t>
            </a:fld>
            <a:endParaRPr lang="fr-FR" altLang="fr-FR"/>
          </a:p>
        </p:txBody>
      </p:sp>
      <p:sp>
        <p:nvSpPr>
          <p:cNvPr id="5" name="Espace réservé du titre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7" r:id="rId1"/>
    <p:sldLayoutId id="2147483701" r:id="rId2"/>
    <p:sldLayoutId id="2147483708" r:id="rId3"/>
    <p:sldLayoutId id="2147483702" r:id="rId4"/>
    <p:sldLayoutId id="2147483709" r:id="rId5"/>
    <p:sldLayoutId id="2147483703" r:id="rId6"/>
    <p:sldLayoutId id="2147483704" r:id="rId7"/>
    <p:sldLayoutId id="2147483710" r:id="rId8"/>
    <p:sldLayoutId id="2147483711" r:id="rId9"/>
    <p:sldLayoutId id="2147483705" r:id="rId10"/>
    <p:sldLayoutId id="2147483706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anose="02030602050306030303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anose="02030602050306030303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anose="02030602050306030303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anose="02030602050306030303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anose="02030602050306030303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anose="02030602050306030303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anose="02030602050306030303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anose="02030602050306030303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ts val="300"/>
        </a:spcBef>
        <a:spcAft>
          <a:spcPct val="0"/>
        </a:spcAft>
        <a:buClr>
          <a:srgbClr val="A94543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fontAlgn="base">
        <a:spcBef>
          <a:spcPts val="300"/>
        </a:spcBef>
        <a:spcAft>
          <a:spcPct val="0"/>
        </a:spcAft>
        <a:buClr>
          <a:srgbClr val="8C3836"/>
        </a:buClr>
        <a:buSzPct val="85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ts val="300"/>
        </a:spcBef>
        <a:spcAft>
          <a:spcPct val="0"/>
        </a:spcAft>
        <a:buClr>
          <a:srgbClr val="A94543"/>
        </a:buClr>
        <a:buSzPct val="85000"/>
        <a:buFont typeface="Wingdings 2" panose="05020102010507070707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fontAlgn="base">
        <a:spcBef>
          <a:spcPts val="338"/>
        </a:spcBef>
        <a:spcAft>
          <a:spcPct val="0"/>
        </a:spcAft>
        <a:buClr>
          <a:srgbClr val="A94543"/>
        </a:buClr>
        <a:buSzPct val="85000"/>
        <a:buFont typeface="Wingdings 2" panose="05020102010507070707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2" Type="http://schemas.microsoft.com/office/2007/relationships/media" Target="../media/media1.mp3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6.pn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71534" y="3886200"/>
            <a:ext cx="7343804" cy="685808"/>
          </a:xfrm>
        </p:spPr>
        <p:txBody>
          <a:bodyPr/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fr-FR" sz="43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Arial Rounded MT Bold" pitchFamily="34" charset="0"/>
                <a:ea typeface="+mj-ea"/>
                <a:cs typeface="+mj-cs"/>
              </a:rPr>
              <a:t>Hier, aujourd’hui et demain</a:t>
            </a: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14348" y="285728"/>
            <a:ext cx="7772400" cy="14700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fr-FR" smtClean="0">
                <a:latin typeface="Arial Rounded MT Bold" pitchFamily="34" charset="0"/>
              </a:rPr>
              <a:t>Rôle du référent numérique</a:t>
            </a:r>
            <a:endParaRPr lang="fr-FR">
              <a:latin typeface="Arial Rounded MT Bold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>
        <p:cut/>
      </p:transition>
    </mc:Choice>
    <mc:Fallback>
      <p:transition advClick="0" advTm="3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69119" y="166691"/>
            <a:ext cx="8229600" cy="1476372"/>
          </a:xfrm>
        </p:spPr>
        <p:txBody>
          <a:bodyPr>
            <a:normAutofit/>
          </a:bodyPr>
          <a:lstStyle/>
          <a:p>
            <a:pPr marL="274320" indent="-274320" algn="ctr" fontAlgn="auto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fr-FR" sz="48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Arial Rounded MT Bold" pitchFamily="34" charset="0"/>
                <a:ea typeface="+mj-ea"/>
                <a:cs typeface="+mj-cs"/>
              </a:rPr>
              <a:t>La maintenance ne sera qu’un mauvais souvenir !</a:t>
            </a:r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2000" contrast="7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412776"/>
            <a:ext cx="4367212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>
        <p:cut/>
      </p:transition>
    </mc:Choice>
    <mc:Fallback>
      <p:transition advClick="0" advTm="3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92696"/>
            <a:ext cx="9144001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748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cut/>
      </p:transition>
    </mc:Choice>
    <mc:Fallback>
      <p:transition advClick="0" advTm="5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23728" y="2852936"/>
            <a:ext cx="4536504" cy="1291208"/>
          </a:xfrm>
          <a:gradFill flip="none" rotWithShape="1">
            <a:gsLst>
              <a:gs pos="0">
                <a:schemeClr val="accent3">
                  <a:lumMod val="28000"/>
                </a:schemeClr>
              </a:gs>
              <a:gs pos="66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57150">
            <a:noFill/>
          </a:ln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fr-FR" sz="9600" b="1" dirty="0" smtClean="0">
                <a:solidFill>
                  <a:srgbClr val="92D050"/>
                </a:solidFill>
                <a:latin typeface="Arial Rounded MT Bold" pitchFamily="34" charset="0"/>
              </a:rPr>
              <a:t>Hier</a:t>
            </a:r>
            <a:endParaRPr lang="fr-FR" sz="9600" b="1" dirty="0">
              <a:solidFill>
                <a:srgbClr val="92D050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679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>
        <p:cut/>
      </p:transition>
    </mc:Choice>
    <mc:Fallback>
      <p:transition advClick="0" advTm="3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 bwMode="auto">
          <a:xfrm>
            <a:off x="539552" y="1772816"/>
            <a:ext cx="8229600" cy="1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  <a:scene3d>
              <a:camera prst="perspectiveRelaxedModerately" fov="5700000">
                <a:rot lat="18600000" lon="0" rev="0"/>
              </a:camera>
              <a:lightRig rig="threePt" dir="t"/>
            </a:scene3d>
          </a:bodyPr>
          <a:lstStyle>
            <a:lvl1pPr marL="273050" indent="-273050" algn="l" rtl="0" fontAlgn="base">
              <a:spcBef>
                <a:spcPts val="6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fontAlgn="base">
              <a:spcBef>
                <a:spcPts val="300"/>
              </a:spcBef>
              <a:spcAft>
                <a:spcPct val="0"/>
              </a:spcAft>
              <a:buClr>
                <a:srgbClr val="A94543"/>
              </a:buClr>
              <a:buSzPct val="85000"/>
              <a:buFont typeface="Wingdings 2" panose="05020102010507070707" pitchFamily="18" charset="2"/>
              <a:buChar char="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4888" indent="-228600" algn="l" rtl="0" fontAlgn="base">
              <a:spcBef>
                <a:spcPts val="300"/>
              </a:spcBef>
              <a:spcAft>
                <a:spcPct val="0"/>
              </a:spcAft>
              <a:buClr>
                <a:srgbClr val="8C3836"/>
              </a:buClr>
              <a:buSzPct val="85000"/>
              <a:buFont typeface="Wingdings 2" panose="05020102010507070707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28600" algn="l" rtl="0" fontAlgn="base">
              <a:spcBef>
                <a:spcPts val="300"/>
              </a:spcBef>
              <a:spcAft>
                <a:spcPct val="0"/>
              </a:spcAft>
              <a:buClr>
                <a:srgbClr val="A94543"/>
              </a:buClr>
              <a:buSzPct val="85000"/>
              <a:buFont typeface="Wingdings 2" panose="05020102010507070707" pitchFamily="18" charset="2"/>
              <a:buChar char="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fontAlgn="base">
              <a:spcBef>
                <a:spcPts val="338"/>
              </a:spcBef>
              <a:spcAft>
                <a:spcPct val="0"/>
              </a:spcAft>
              <a:buClr>
                <a:srgbClr val="A94543"/>
              </a:buClr>
              <a:buSzPct val="85000"/>
              <a:buFont typeface="Wingdings 2" panose="05020102010507070707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fr-FR" sz="44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+mj-ea"/>
                <a:cs typeface="+mj-cs"/>
              </a:rPr>
              <a:t>Il y a bien longtemps, </a:t>
            </a:r>
          </a:p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fr-FR" sz="44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+mj-ea"/>
                <a:cs typeface="+mj-cs"/>
              </a:rPr>
              <a:t>dans une galaxie lointaine, </a:t>
            </a:r>
          </a:p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fr-FR" sz="44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+mj-ea"/>
                <a:cs typeface="+mj-cs"/>
              </a:rPr>
              <a:t>très lointaine…</a:t>
            </a:r>
          </a:p>
        </p:txBody>
      </p:sp>
      <p:pic>
        <p:nvPicPr>
          <p:cNvPr id="6" name="modem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32440" y="6021288"/>
            <a:ext cx="105544" cy="105544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p14:dur="10" advClick="0" advTm="3000">
        <p:cut/>
      </p:transition>
    </mc:Choice>
    <mc:Fallback>
      <p:transition advClick="0" advTm="3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42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42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7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8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8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57818" y="762000"/>
            <a:ext cx="3571900" cy="5595958"/>
          </a:xfrm>
        </p:spPr>
        <p:txBody>
          <a:bodyPr>
            <a:normAutofit fontScale="775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fr-FR" sz="43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Arial Rounded MT Bold" pitchFamily="34" charset="0"/>
                <a:ea typeface="+mj-ea"/>
                <a:cs typeface="+mj-cs"/>
              </a:rPr>
              <a:t>- Le référent numérique découvrait l’ENT</a:t>
            </a:r>
          </a:p>
          <a:p>
            <a:pPr marL="274320" indent="-274320" fontAlgn="auto">
              <a:spcAft>
                <a:spcPts val="0"/>
              </a:spcAft>
              <a:buFontTx/>
              <a:buChar char="-"/>
              <a:defRPr/>
            </a:pPr>
            <a:endParaRPr lang="fr-FR" sz="4300" spc="-100" dirty="0" smtClean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srgbClr val="000000">
                    <a:alpha val="70000"/>
                  </a:srgbClr>
                </a:innerShdw>
              </a:effectLst>
              <a:latin typeface="Arial Rounded MT Bold" pitchFamily="34" charset="0"/>
              <a:ea typeface="+mj-ea"/>
              <a:cs typeface="+mj-cs"/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fr-FR" sz="43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Arial Rounded MT Bold" pitchFamily="34" charset="0"/>
                <a:ea typeface="+mj-ea"/>
                <a:cs typeface="+mj-cs"/>
              </a:rPr>
              <a:t>- Formait ses collègues</a:t>
            </a:r>
          </a:p>
          <a:p>
            <a:pPr marL="274320" indent="-274320" fontAlgn="auto">
              <a:spcAft>
                <a:spcPts val="0"/>
              </a:spcAft>
              <a:buFontTx/>
              <a:buChar char="-"/>
              <a:defRPr/>
            </a:pPr>
            <a:endParaRPr lang="fr-FR" sz="4300" spc="-100" dirty="0" smtClean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srgbClr val="000000">
                    <a:alpha val="70000"/>
                  </a:srgbClr>
                </a:innerShdw>
              </a:effectLst>
              <a:latin typeface="Arial Rounded MT Bold" pitchFamily="34" charset="0"/>
              <a:ea typeface="+mj-ea"/>
              <a:cs typeface="+mj-cs"/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fr-FR" sz="43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Arial Rounded MT Bold" pitchFamily="34" charset="0"/>
                <a:ea typeface="+mj-ea"/>
                <a:cs typeface="+mj-cs"/>
              </a:rPr>
              <a:t>- Veillait sur l’apparition de nouveaux outils</a:t>
            </a:r>
          </a:p>
        </p:txBody>
      </p:sp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37000" contrast="5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500188"/>
            <a:ext cx="4879975" cy="364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4000">
        <p:cut/>
      </p:transition>
    </mc:Choice>
    <mc:Fallback>
      <p:transition advClick="0" advTm="4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908720"/>
            <a:ext cx="8543956" cy="4572000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fr-FR" sz="40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Arial Rounded MT Bold" pitchFamily="34" charset="0"/>
                <a:ea typeface="+mj-ea"/>
                <a:cs typeface="+mj-cs"/>
              </a:rPr>
              <a:t>ET FAISAIT DE LA MAINTENANCE !</a:t>
            </a:r>
            <a:endParaRPr lang="fr-FR" sz="4000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16832"/>
            <a:ext cx="8567057" cy="31683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cut/>
      </p:transition>
    </mc:Choice>
    <mc:Fallback>
      <p:transition advClick="0" advTm="5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31640" y="692696"/>
            <a:ext cx="6120680" cy="1291208"/>
          </a:xfrm>
          <a:gradFill flip="none" rotWithShape="1">
            <a:gsLst>
              <a:gs pos="49000">
                <a:schemeClr val="accent3">
                  <a:lumMod val="20000"/>
                  <a:lumOff val="8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8900000" scaled="1"/>
            <a:tileRect/>
          </a:gradFill>
          <a:ln w="57150">
            <a:gradFill flip="none" rotWithShape="1">
              <a:gsLst>
                <a:gs pos="0">
                  <a:srgbClr val="8D4305"/>
                </a:gs>
                <a:gs pos="23000">
                  <a:schemeClr val="accent6">
                    <a:lumMod val="89000"/>
                  </a:schemeClr>
                </a:gs>
                <a:gs pos="69000">
                  <a:schemeClr val="accent6">
                    <a:lumMod val="75000"/>
                  </a:schemeClr>
                </a:gs>
                <a:gs pos="97000">
                  <a:schemeClr val="accent6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fr-FR" sz="8000" b="1" dirty="0" smtClean="0">
                <a:solidFill>
                  <a:schemeClr val="accent3">
                    <a:lumMod val="50000"/>
                  </a:schemeClr>
                </a:solidFill>
                <a:latin typeface="Arial Rounded MT Bold" pitchFamily="34" charset="0"/>
              </a:rPr>
              <a:t>Aujourd’hui</a:t>
            </a:r>
            <a:endParaRPr lang="fr-FR" sz="8000" b="1" dirty="0">
              <a:solidFill>
                <a:schemeClr val="accent3">
                  <a:lumMod val="50000"/>
                </a:schemeClr>
              </a:solidFill>
              <a:latin typeface="Arial Rounded MT Bold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>
        <p:cut/>
      </p:transition>
    </mc:Choice>
    <mc:Fallback>
      <p:transition advClick="0" advTm="3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39000" contrast="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548680"/>
            <a:ext cx="2592288" cy="3643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3563889" y="692696"/>
            <a:ext cx="3862726" cy="3816425"/>
          </a:xfrm>
        </p:spPr>
        <p:txBody>
          <a:bodyPr>
            <a:normAutofit fontScale="550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fr-FR" sz="4000" spc="-100" dirty="0" smtClean="0">
                <a:ln w="3200">
                  <a:solidFill>
                    <a:schemeClr val="bg2">
                      <a:shade val="75000"/>
                      <a:alpha val="59000"/>
                    </a:schemeClr>
                  </a:solidFill>
                  <a:prstDash val="solid"/>
                  <a:round/>
                </a:ln>
                <a:solidFill>
                  <a:srgbClr val="FFC000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Arial Rounded MT Bold" pitchFamily="34" charset="0"/>
                <a:ea typeface="+mj-ea"/>
                <a:cs typeface="+mj-cs"/>
              </a:rPr>
              <a:t>Le référent numérique se centralise sur :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fr-FR" sz="4000" spc="-100" dirty="0" smtClean="0">
              <a:ln w="3200">
                <a:solidFill>
                  <a:schemeClr val="bg2">
                    <a:shade val="75000"/>
                    <a:alpha val="59000"/>
                  </a:schemeClr>
                </a:solidFill>
                <a:prstDash val="solid"/>
                <a:round/>
              </a:ln>
              <a:solidFill>
                <a:srgbClr val="FFC000"/>
              </a:solidFill>
              <a:effectLst>
                <a:innerShdw blurRad="50800" dist="25400" dir="13500000">
                  <a:srgbClr val="000000">
                    <a:alpha val="70000"/>
                  </a:srgbClr>
                </a:innerShdw>
              </a:effectLst>
              <a:latin typeface="Arial Rounded MT Bold" pitchFamily="34" charset="0"/>
              <a:ea typeface="+mj-ea"/>
              <a:cs typeface="+mj-cs"/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fr-FR" sz="4000" spc="-100" dirty="0" smtClean="0">
                <a:ln w="3200">
                  <a:solidFill>
                    <a:schemeClr val="bg2">
                      <a:shade val="75000"/>
                      <a:alpha val="59000"/>
                    </a:schemeClr>
                  </a:solidFill>
                  <a:prstDash val="solid"/>
                  <a:round/>
                </a:ln>
                <a:solidFill>
                  <a:srgbClr val="FFC000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Arial Rounded MT Bold" pitchFamily="34" charset="0"/>
                <a:ea typeface="+mj-ea"/>
                <a:cs typeface="+mj-cs"/>
              </a:rPr>
              <a:t>- La formation</a:t>
            </a:r>
          </a:p>
          <a:p>
            <a:pPr marL="274320" indent="-274320" fontAlgn="auto">
              <a:spcAft>
                <a:spcPts val="0"/>
              </a:spcAft>
              <a:buFontTx/>
              <a:buChar char="-"/>
              <a:defRPr/>
            </a:pPr>
            <a:endParaRPr lang="fr-FR" sz="4000" spc="-100" dirty="0" smtClean="0">
              <a:ln w="3200">
                <a:solidFill>
                  <a:schemeClr val="bg2">
                    <a:shade val="75000"/>
                    <a:alpha val="59000"/>
                  </a:schemeClr>
                </a:solidFill>
                <a:prstDash val="solid"/>
                <a:round/>
              </a:ln>
              <a:solidFill>
                <a:srgbClr val="FFC000"/>
              </a:solidFill>
              <a:effectLst>
                <a:innerShdw blurRad="50800" dist="25400" dir="13500000">
                  <a:srgbClr val="000000">
                    <a:alpha val="70000"/>
                  </a:srgbClr>
                </a:innerShdw>
              </a:effectLst>
              <a:latin typeface="Arial Rounded MT Bold" pitchFamily="34" charset="0"/>
              <a:ea typeface="+mj-ea"/>
              <a:cs typeface="+mj-cs"/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fr-FR" sz="4000" spc="-100" dirty="0" smtClean="0">
                <a:ln w="3200">
                  <a:solidFill>
                    <a:schemeClr val="bg2">
                      <a:shade val="75000"/>
                      <a:alpha val="59000"/>
                    </a:schemeClr>
                  </a:solidFill>
                  <a:prstDash val="solid"/>
                  <a:round/>
                </a:ln>
                <a:solidFill>
                  <a:srgbClr val="FFC000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Arial Rounded MT Bold" pitchFamily="34" charset="0"/>
                <a:ea typeface="+mj-ea"/>
                <a:cs typeface="+mj-cs"/>
              </a:rPr>
              <a:t>- La sensibilisation aux bons usages du numérique</a:t>
            </a:r>
          </a:p>
          <a:p>
            <a:pPr marL="274320" indent="-274320" fontAlgn="auto">
              <a:spcAft>
                <a:spcPts val="0"/>
              </a:spcAft>
              <a:buFontTx/>
              <a:buChar char="-"/>
              <a:defRPr/>
            </a:pPr>
            <a:endParaRPr lang="fr-FR" sz="4000" spc="-100" dirty="0" smtClean="0">
              <a:ln w="3200">
                <a:solidFill>
                  <a:schemeClr val="bg2">
                    <a:shade val="75000"/>
                    <a:alpha val="59000"/>
                  </a:schemeClr>
                </a:solidFill>
                <a:prstDash val="solid"/>
                <a:round/>
              </a:ln>
              <a:solidFill>
                <a:srgbClr val="FFC000"/>
              </a:solidFill>
              <a:effectLst>
                <a:innerShdw blurRad="50800" dist="25400" dir="13500000">
                  <a:srgbClr val="000000">
                    <a:alpha val="70000"/>
                  </a:srgbClr>
                </a:innerShdw>
              </a:effectLst>
              <a:latin typeface="Arial Rounded MT Bold" pitchFamily="34" charset="0"/>
              <a:ea typeface="+mj-ea"/>
              <a:cs typeface="+mj-cs"/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fr-FR" sz="4000" spc="-100" dirty="0" smtClean="0">
                <a:ln w="3200">
                  <a:solidFill>
                    <a:schemeClr val="bg2">
                      <a:shade val="75000"/>
                      <a:alpha val="59000"/>
                    </a:schemeClr>
                  </a:solidFill>
                  <a:prstDash val="solid"/>
                  <a:round/>
                </a:ln>
                <a:solidFill>
                  <a:srgbClr val="FFC000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Arial Rounded MT Bold" pitchFamily="34" charset="0"/>
                <a:ea typeface="+mj-ea"/>
                <a:cs typeface="+mj-cs"/>
              </a:rPr>
              <a:t>- Son rôle de conseiller / consultant</a:t>
            </a:r>
          </a:p>
          <a:p>
            <a:pPr marL="274320" indent="-274320" fontAlgn="auto">
              <a:spcAft>
                <a:spcPts val="0"/>
              </a:spcAft>
              <a:buFontTx/>
              <a:buChar char="-"/>
              <a:defRPr/>
            </a:pPr>
            <a:endParaRPr lang="fr-FR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fr-FR" dirty="0"/>
          </a:p>
        </p:txBody>
      </p:sp>
      <p:pic>
        <p:nvPicPr>
          <p:cNvPr id="2" name="sncf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04448" y="6021288"/>
            <a:ext cx="160784" cy="1607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4000">
        <p:cut/>
      </p:transition>
    </mc:Choice>
    <mc:Fallback>
      <p:transition advClick="0" advTm="4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836712"/>
            <a:ext cx="6768752" cy="301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53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cut/>
      </p:transition>
    </mc:Choice>
    <mc:Fallback>
      <p:transition advClick="0" advTm="5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2071678"/>
            <a:ext cx="8229600" cy="1847840"/>
          </a:xfrm>
        </p:spPr>
        <p:txBody>
          <a:bodyPr>
            <a:noAutofit/>
          </a:bodyPr>
          <a:lstStyle/>
          <a:p>
            <a:pPr marL="274320" indent="-274320"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fr-FR" sz="9600" dirty="0" smtClean="0"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Arial Rounded MT Bold" pitchFamily="34" charset="0"/>
              </a:rPr>
              <a:t>Et demain…</a:t>
            </a:r>
          </a:p>
        </p:txBody>
      </p:sp>
      <p:pic>
        <p:nvPicPr>
          <p:cNvPr id="3" name="me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74708" y="5949280"/>
            <a:ext cx="321568" cy="3215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>
        <p:cut/>
      </p:transition>
    </mc:Choice>
    <mc:Fallback>
      <p:transition advClick="0" advTm="3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6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i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pi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i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E61B0F203C6B43A72CC27325064CAE" ma:contentTypeVersion="1" ma:contentTypeDescription="Crée un document." ma:contentTypeScope="" ma:versionID="9b33b9d60e429c60dc81f7d7fd17b01a">
  <xsd:schema xmlns:xsd="http://www.w3.org/2001/XMLSchema" xmlns:p="http://schemas.microsoft.com/office/2006/metadata/properties" xmlns:ns1="http://schemas.microsoft.com/sharepoint/v3" targetNamespace="http://schemas.microsoft.com/office/2006/metadata/properties" ma:root="true" ma:fieldsID="ee565551e1a1637f9df0223e78db73bd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PublishingStartDate" ma:index="8" nillable="true" ma:displayName="Date de début de planification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Date de fin de planification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 ma:readOnly="true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C79EC36A-CAF4-44BB-BC8E-7EAB5C733F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7DED56B1-C704-4BE9-B957-662BBF4C942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F7DF544-6E19-4870-8ED1-9C2568A85E85}">
  <ds:schemaRefs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schemas.microsoft.com/sharepoint/v3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304</TotalTime>
  <Words>84</Words>
  <Application>Microsoft Office PowerPoint</Application>
  <PresentationFormat>Affichage à l'écran (4:3)</PresentationFormat>
  <Paragraphs>22</Paragraphs>
  <Slides>11</Slides>
  <Notes>0</Notes>
  <HiddenSlides>0</HiddenSlides>
  <MMClips>3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6" baseType="lpstr">
      <vt:lpstr>Arial</vt:lpstr>
      <vt:lpstr>Arial Rounded MT Bold</vt:lpstr>
      <vt:lpstr>Constantia</vt:lpstr>
      <vt:lpstr>Wingdings 2</vt:lpstr>
      <vt:lpstr>Papier</vt:lpstr>
      <vt:lpstr>Rôle du référent numérique</vt:lpstr>
      <vt:lpstr>Hier</vt:lpstr>
      <vt:lpstr>Présentation PowerPoint</vt:lpstr>
      <vt:lpstr>Présentation PowerPoint</vt:lpstr>
      <vt:lpstr>Présentation PowerPoint</vt:lpstr>
      <vt:lpstr>Aujourd’hui</vt:lpstr>
      <vt:lpstr>Présentation PowerPoint</vt:lpstr>
      <vt:lpstr>Présentation PowerPoint</vt:lpstr>
      <vt:lpstr>Et demain…</vt:lpstr>
      <vt:lpstr>Présentation PowerPoint</vt:lpstr>
      <vt:lpstr>Présentation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Rôle du référent numérique</dc:title>
  <dc:creator>invite</dc:creator>
  <cp:lastModifiedBy>ablachair</cp:lastModifiedBy>
  <cp:revision>28</cp:revision>
  <dcterms:created xsi:type="dcterms:W3CDTF">2017-11-07T13:40:15Z</dcterms:created>
  <dcterms:modified xsi:type="dcterms:W3CDTF">2018-04-03T12:36:55Z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0x01010075E61B0F203C6B43A72CC27325064CAE</vt:lpwstr>
  </property>
</Properties>
</file>